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8"/>
  </p:notesMasterIdLst>
  <p:sldIdLst>
    <p:sldId id="257" r:id="rId2"/>
    <p:sldId id="311" r:id="rId3"/>
    <p:sldId id="312" r:id="rId4"/>
    <p:sldId id="308" r:id="rId5"/>
    <p:sldId id="259" r:id="rId6"/>
    <p:sldId id="310" r:id="rId7"/>
    <p:sldId id="261" r:id="rId8"/>
    <p:sldId id="262" r:id="rId9"/>
    <p:sldId id="263" r:id="rId10"/>
    <p:sldId id="309" r:id="rId11"/>
    <p:sldId id="264" r:id="rId12"/>
    <p:sldId id="267" r:id="rId13"/>
    <p:sldId id="269" r:id="rId14"/>
    <p:sldId id="313" r:id="rId15"/>
    <p:sldId id="404" r:id="rId16"/>
    <p:sldId id="41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411FE-7073-44F8-B55B-D1230370062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29F84-93B9-4967-BF26-3237DB07A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0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72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95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293780670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529378067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72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8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54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81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4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36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06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01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74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5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6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8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66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97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8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7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74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A989D3-551E-47E6-A3EA-8CCB3D81F706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CD6B33-1FF9-474F-886B-E60D3C37A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4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/>
          <p:nvPr/>
        </p:nvSpPr>
        <p:spPr>
          <a:xfrm>
            <a:off x="773724" y="3002268"/>
            <a:ext cx="10649242" cy="909735"/>
          </a:xfrm>
          <a:prstGeom prst="rect">
            <a:avLst/>
          </a:prstGeom>
          <a:solidFill>
            <a:schemeClr val="bg2">
              <a:lumMod val="10000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Basics of Resume Writing</a:t>
            </a:r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118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93918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118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93918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462549" y="570271"/>
            <a:ext cx="9826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98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Tips for Writing an </a:t>
            </a:r>
            <a:r>
              <a:rPr lang="en-US" sz="4400" b="1" i="0" dirty="0">
                <a:solidFill>
                  <a:srgbClr val="98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Effective Resume</a:t>
            </a:r>
            <a:endParaRPr sz="4400" dirty="0">
              <a:solidFill>
                <a:srgbClr val="9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1D547-8C2B-B159-E68C-D8C726498434}"/>
              </a:ext>
            </a:extLst>
          </p:cNvPr>
          <p:cNvSpPr txBox="1"/>
          <p:nvPr/>
        </p:nvSpPr>
        <p:spPr>
          <a:xfrm>
            <a:off x="1359309" y="2204190"/>
            <a:ext cx="10261191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Examine some industry-leading examples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Use professional fonts (Arial, Helvetica, Times New Roman and Calibri)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Include relevant information only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Sort contents based on importance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Explore the use of active language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Proofread and edit your copy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29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118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93918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934649" y="726670"/>
            <a:ext cx="10591800" cy="14465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What really differentiates a </a:t>
            </a:r>
            <a:r>
              <a:rPr lang="en-US" sz="4400" b="1" i="0" u="none" strike="noStrike" dirty="0">
                <a:solidFill>
                  <a:srgbClr val="98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good resume</a:t>
            </a:r>
            <a:r>
              <a:rPr lang="en-US" sz="4400" b="1" i="0" u="none" strike="noStrik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from a bad one?</a:t>
            </a:r>
            <a:endParaRPr sz="44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" name="Google Shape;146;p8">
            <a:extLst>
              <a:ext uri="{FF2B5EF4-FFF2-40B4-BE49-F238E27FC236}">
                <a16:creationId xmlns:a16="http://schemas.microsoft.com/office/drawing/2014/main" id="{10F9C37B-096E-5A4F-7A9A-0EAC202F60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6790" y="2173179"/>
            <a:ext cx="9307519" cy="390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118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93918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5">
            <a:alphaModFix/>
          </a:blip>
          <a:srcRect t="-8133" b="9543"/>
          <a:stretch/>
        </p:blipFill>
        <p:spPr>
          <a:xfrm>
            <a:off x="3453887" y="-156804"/>
            <a:ext cx="5284225" cy="670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118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93918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75" name="Google Shape;17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608" y="766916"/>
            <a:ext cx="9881546" cy="49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118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93918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47E799-3513-4462-4108-222FB1E0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Activity: Resume Making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2D205-865C-3175-F390-5E32429E5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810013"/>
            <a:ext cx="9601196" cy="254601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your resume on MS Word.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30 minutes to build the same.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Remember to build it in only one page.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remember to add all the required sections as learnt in the Sample Resume.</a:t>
            </a:r>
          </a:p>
        </p:txBody>
      </p:sp>
    </p:spTree>
    <p:extLst>
      <p:ext uri="{BB962C8B-B14F-4D97-AF65-F5344CB8AC3E}">
        <p14:creationId xmlns:p14="http://schemas.microsoft.com/office/powerpoint/2010/main" val="531567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7E8E1-8D10-51E5-F90C-A2B9C77E6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62"/>
            <a:ext cx="2071670" cy="381000"/>
          </a:xfrm>
          <a:prstGeom prst="rect">
            <a:avLst/>
          </a:prstGeom>
        </p:spPr>
      </p:pic>
      <p:pic>
        <p:nvPicPr>
          <p:cNvPr id="5" name="Picture 2" descr="https://ci4.googleusercontent.com/proxy/ykeC95BH6_Y8e0Q6nL5sdbVrhWsyGBStyC99k3zXViyFuYmr-QaoP0In_Z5i23QynM1W7fXPzcs-QZWZc7LG0M5FmgSV=s0-d-e1-ft#http://www.cuchd.in/assets/upload/naac-emailer.png">
            <a:extLst>
              <a:ext uri="{FF2B5EF4-FFF2-40B4-BE49-F238E27FC236}">
                <a16:creationId xmlns:a16="http://schemas.microsoft.com/office/drawing/2014/main" id="{87058D65-7C7A-BB7E-8BB3-DFB906325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68898" y="49262"/>
            <a:ext cx="1143000" cy="364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A hand writing on a transparent board&#10;&#10;Description automatically generated with medium confidence">
            <a:extLst>
              <a:ext uri="{FF2B5EF4-FFF2-40B4-BE49-F238E27FC236}">
                <a16:creationId xmlns:a16="http://schemas.microsoft.com/office/drawing/2014/main" id="{CE61248F-AC5B-C6A2-C7B7-00095460B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89" y="1279759"/>
            <a:ext cx="6663601" cy="49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6840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5E2429-5BC3-3592-F5C1-B69B11395AE3}"/>
              </a:ext>
            </a:extLst>
          </p:cNvPr>
          <p:cNvSpPr txBox="1"/>
          <p:nvPr/>
        </p:nvSpPr>
        <p:spPr>
          <a:xfrm>
            <a:off x="4009141" y="2413337"/>
            <a:ext cx="41737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59275-B335-9E9A-85BF-7404E9FA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" y="214"/>
            <a:ext cx="2695575" cy="447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DB0391-3B9B-510C-D309-2C27AA55FD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925" y="57456"/>
            <a:ext cx="1403510" cy="416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3980760"/>
      </p:ext>
    </p:extLst>
  </p:cSld>
  <p:clrMapOvr>
    <a:masterClrMapping/>
  </p:clrMapOvr>
  <p:transition spd="med" advClick="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6377D-A817-4447-E5CE-AE648AF1F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8"/>
            <a:ext cx="2760549" cy="470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C39E9-C3B0-4E24-8122-3932F8B81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09" y="27088"/>
            <a:ext cx="1403510" cy="416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542A14-3D33-43F8-3519-29C5B13707E5}"/>
              </a:ext>
            </a:extLst>
          </p:cNvPr>
          <p:cNvSpPr txBox="1"/>
          <p:nvPr/>
        </p:nvSpPr>
        <p:spPr>
          <a:xfrm>
            <a:off x="8794971" y="2705725"/>
            <a:ext cx="23989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Error</a:t>
            </a:r>
            <a:endParaRPr lang="en-IN" sz="4400" b="1" dirty="0"/>
          </a:p>
        </p:txBody>
      </p:sp>
      <p:pic>
        <p:nvPicPr>
          <p:cNvPr id="2" name="Picture 2" descr="An example of a resume with common mistakes">
            <a:extLst>
              <a:ext uri="{FF2B5EF4-FFF2-40B4-BE49-F238E27FC236}">
                <a16:creationId xmlns:a16="http://schemas.microsoft.com/office/drawing/2014/main" id="{DA265743-775A-6180-1562-43D7C9C84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0" y="567813"/>
            <a:ext cx="7332284" cy="615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892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6377D-A817-4447-E5CE-AE648AF1F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8"/>
            <a:ext cx="2760549" cy="470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C39E9-C3B0-4E24-8122-3932F8B81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09" y="27088"/>
            <a:ext cx="1403510" cy="416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542A14-3D33-43F8-3519-29C5B13707E5}"/>
              </a:ext>
            </a:extLst>
          </p:cNvPr>
          <p:cNvSpPr txBox="1"/>
          <p:nvPr/>
        </p:nvSpPr>
        <p:spPr>
          <a:xfrm>
            <a:off x="8332839" y="2705725"/>
            <a:ext cx="32174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you even realize that?</a:t>
            </a:r>
            <a:endParaRPr lang="en-IN" sz="4400" b="1" dirty="0"/>
          </a:p>
        </p:txBody>
      </p:sp>
      <p:pic>
        <p:nvPicPr>
          <p:cNvPr id="3074" name="Picture 2" descr="Visuzlaizing the issues with the resume">
            <a:extLst>
              <a:ext uri="{FF2B5EF4-FFF2-40B4-BE49-F238E27FC236}">
                <a16:creationId xmlns:a16="http://schemas.microsoft.com/office/drawing/2014/main" id="{C90BDB7A-E7FE-6E2A-F006-7F0BF5709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56" y="497896"/>
            <a:ext cx="7902883" cy="610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156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118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93918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87" name="Google Shape;87;p2"/>
          <p:cNvSpPr txBox="1"/>
          <p:nvPr/>
        </p:nvSpPr>
        <p:spPr>
          <a:xfrm>
            <a:off x="722142" y="750335"/>
            <a:ext cx="10747716" cy="14465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 you think a </a:t>
            </a:r>
            <a:r>
              <a:rPr lang="en-US" sz="4400" b="1" i="0" u="none" strike="noStrike" cap="none" dirty="0">
                <a:solidFill>
                  <a:srgbClr val="98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well-crafted resume 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impacts your interview performance? </a:t>
            </a:r>
            <a:endParaRPr sz="44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E0467-935F-07B5-BA57-170FE4CA6B29}"/>
              </a:ext>
            </a:extLst>
          </p:cNvPr>
          <p:cNvSpPr txBox="1"/>
          <p:nvPr/>
        </p:nvSpPr>
        <p:spPr>
          <a:xfrm>
            <a:off x="1434907" y="3429000"/>
            <a:ext cx="4206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98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Yes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a well-crafted resume can have a significant impact on your interview performance. </a:t>
            </a:r>
          </a:p>
        </p:txBody>
      </p:sp>
      <p:sp>
        <p:nvSpPr>
          <p:cNvPr id="4" name="Google Shape;95;g2528e83835c_1_0">
            <a:extLst>
              <a:ext uri="{FF2B5EF4-FFF2-40B4-BE49-F238E27FC236}">
                <a16:creationId xmlns:a16="http://schemas.microsoft.com/office/drawing/2014/main" id="{CDE51496-18C6-0206-FFB9-27C7DC3B2656}"/>
              </a:ext>
            </a:extLst>
          </p:cNvPr>
          <p:cNvSpPr txBox="1"/>
          <p:nvPr/>
        </p:nvSpPr>
        <p:spPr>
          <a:xfrm>
            <a:off x="5343224" y="2489061"/>
            <a:ext cx="5223802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Reasons: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Professionalism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Highlighting relevant skills and experiences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Creating a positive first impression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Guiding the interview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Confidence booster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30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105531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234441" y="1031821"/>
            <a:ext cx="9441600" cy="7694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Why is a </a:t>
            </a:r>
            <a:r>
              <a:rPr lang="en-US" sz="4400" b="1" dirty="0">
                <a:solidFill>
                  <a:srgbClr val="98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Resume</a:t>
            </a: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44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so important?</a:t>
            </a:r>
            <a:endParaRPr sz="4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78D6A-B7CC-B26E-1ADC-420CBFB58EE0}"/>
              </a:ext>
            </a:extLst>
          </p:cNvPr>
          <p:cNvSpPr txBox="1"/>
          <p:nvPr/>
        </p:nvSpPr>
        <p:spPr>
          <a:xfrm>
            <a:off x="1234441" y="3052089"/>
            <a:ext cx="74523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0988">
              <a:buFont typeface="Arial" panose="020B0604020202020204" pitchFamily="34" charset="0"/>
              <a:buChar char="•"/>
              <a:tabLst>
                <a:tab pos="280988" algn="l"/>
              </a:tabLst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Grabs the attention of employers and recruiters.</a:t>
            </a:r>
          </a:p>
          <a:p>
            <a:pPr indent="280988">
              <a:buFont typeface="Arial" panose="020B0604020202020204" pitchFamily="34" charset="0"/>
              <a:buChar char="•"/>
              <a:tabLst>
                <a:tab pos="280988" algn="l"/>
              </a:tabLst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Sells your strongest skills and accomplishments.</a:t>
            </a:r>
          </a:p>
          <a:p>
            <a:pPr indent="280988"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 how you're a match for a position or project.</a:t>
            </a:r>
          </a:p>
          <a:p>
            <a:pPr indent="280988">
              <a:buFont typeface="Arial" panose="020B0604020202020204" pitchFamily="34" charset="0"/>
              <a:buChar char="•"/>
              <a:tabLst>
                <a:tab pos="339725" algn="l"/>
              </a:tabLst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most importantly, gets you a job interview!</a:t>
            </a:r>
          </a:p>
        </p:txBody>
      </p:sp>
      <p:pic>
        <p:nvPicPr>
          <p:cNvPr id="3074" name="Picture 2" descr="You're Hired! (2021) - IMDb">
            <a:extLst>
              <a:ext uri="{FF2B5EF4-FFF2-40B4-BE49-F238E27FC236}">
                <a16:creationId xmlns:a16="http://schemas.microsoft.com/office/drawing/2014/main" id="{D4256D38-0419-CB99-7F54-9F79C6185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243" y="2278626"/>
            <a:ext cx="2443316" cy="36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30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105531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364138" y="750776"/>
            <a:ext cx="9441600" cy="7694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Difference between Resume &amp; CV</a:t>
            </a:r>
            <a:endParaRPr sz="4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Learn the Difference Between 'CV' and 'Resume'">
            <a:extLst>
              <a:ext uri="{FF2B5EF4-FFF2-40B4-BE49-F238E27FC236}">
                <a16:creationId xmlns:a16="http://schemas.microsoft.com/office/drawing/2014/main" id="{8717ABFE-8F27-C749-1B67-ED7ECF560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22795" r="1295" b="8171"/>
          <a:stretch/>
        </p:blipFill>
        <p:spPr bwMode="auto">
          <a:xfrm>
            <a:off x="1131938" y="1520177"/>
            <a:ext cx="9928124" cy="473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100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25293780670_0_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30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5293780670_0_128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105531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17" name="Google Shape;117;g25293780670_0_128"/>
          <p:cNvSpPr txBox="1"/>
          <p:nvPr/>
        </p:nvSpPr>
        <p:spPr>
          <a:xfrm>
            <a:off x="1035835" y="1010265"/>
            <a:ext cx="10287000" cy="76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What is your idea of </a:t>
            </a:r>
            <a:r>
              <a:rPr lang="en-US" sz="4400" b="1" dirty="0">
                <a:solidFill>
                  <a:srgbClr val="AA010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‘Efficient Resume’</a:t>
            </a:r>
            <a:r>
              <a:rPr lang="en-US" sz="44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</a:t>
            </a:r>
            <a:endParaRPr sz="4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6866" name="Picture 2" descr="Thinking about thinking | Canadian HR Report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47971" y="1744745"/>
            <a:ext cx="7877058" cy="41029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118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93918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811163" y="1940441"/>
            <a:ext cx="5984397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Lists your applicable experience and skills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Showcases the benefits you provide to companies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Attracts the attention of potential employers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Matches you to a job role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Might lead to an interview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25" name="Google Shape;12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439" y="2216969"/>
            <a:ext cx="4324398" cy="28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7D9F32-26B5-4855-D3DC-467CD1A67520}"/>
              </a:ext>
            </a:extLst>
          </p:cNvPr>
          <p:cNvSpPr txBox="1"/>
          <p:nvPr/>
        </p:nvSpPr>
        <p:spPr>
          <a:xfrm>
            <a:off x="3319617" y="607086"/>
            <a:ext cx="6113206" cy="9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</a:t>
            </a:r>
            <a:r>
              <a:rPr lang="en-US" sz="4400" b="1" i="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 </a:t>
            </a:r>
            <a:r>
              <a:rPr lang="en-US" sz="4400" b="1" i="0" dirty="0">
                <a:solidFill>
                  <a:srgbClr val="98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Efficient</a:t>
            </a:r>
            <a:r>
              <a:rPr lang="en-US" sz="4400" b="1" i="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Resume….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118"/>
            <a:ext cx="207167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 descr="https://ci4.googleusercontent.com/proxy/ykeC95BH6_Y8e0Q6nL5sdbVrhWsyGBStyC99k3zXViyFuYmr-QaoP0In_Z5i23QynM1W7fXPzcs-QZWZc7LG0M5FmgSV=s0-d-e1-ft#http://www.cuchd.in/assets/upload/naac-emai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0" y="93918"/>
            <a:ext cx="1143000" cy="3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462549" y="570271"/>
            <a:ext cx="9826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98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Tips for Writing an </a:t>
            </a:r>
            <a:r>
              <a:rPr lang="en-US" sz="4400" b="1" i="0" dirty="0">
                <a:solidFill>
                  <a:srgbClr val="98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Effective Resume</a:t>
            </a:r>
            <a:endParaRPr sz="4400" dirty="0">
              <a:solidFill>
                <a:srgbClr val="9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4DB98-76D2-B5F2-A7C5-8EB0F571FFF8}"/>
              </a:ext>
            </a:extLst>
          </p:cNvPr>
          <p:cNvSpPr txBox="1"/>
          <p:nvPr/>
        </p:nvSpPr>
        <p:spPr>
          <a:xfrm>
            <a:off x="1269726" y="3013501"/>
            <a:ext cx="16038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One page resume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E0174-9862-33EB-B9E5-E9B4F9E56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549" y="2099101"/>
            <a:ext cx="866775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07862-5C8D-8404-F0A6-33063B820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549" y="2103931"/>
            <a:ext cx="1066800" cy="742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9442E-E091-BC12-F0D0-CAC27A78CC1F}"/>
              </a:ext>
            </a:extLst>
          </p:cNvPr>
          <p:cNvSpPr txBox="1"/>
          <p:nvPr/>
        </p:nvSpPr>
        <p:spPr>
          <a:xfrm>
            <a:off x="3491192" y="3019031"/>
            <a:ext cx="2125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Use appropriate font with 10-12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830C6-581C-D06E-E771-39BA99813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574" y="2137201"/>
            <a:ext cx="1114425" cy="87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2E0636-8718-67AD-9AD1-1ED76E621852}"/>
              </a:ext>
            </a:extLst>
          </p:cNvPr>
          <p:cNvSpPr txBox="1"/>
          <p:nvPr/>
        </p:nvSpPr>
        <p:spPr>
          <a:xfrm>
            <a:off x="5870598" y="3056977"/>
            <a:ext cx="2359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Optimize Simple Resume’s Header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ADBED-484B-C634-5A09-8CE2150AD4F5}"/>
              </a:ext>
            </a:extLst>
          </p:cNvPr>
          <p:cNvSpPr txBox="1"/>
          <p:nvPr/>
        </p:nvSpPr>
        <p:spPr>
          <a:xfrm>
            <a:off x="8383599" y="3056977"/>
            <a:ext cx="34012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Include a professional Summary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CB2749-A944-3DA4-FA94-0CCDFFD25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6010" y="2099101"/>
            <a:ext cx="838200" cy="857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C7DFF8-F64C-08B7-7BCB-87589BFF5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248" y="4233609"/>
            <a:ext cx="1095375" cy="885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CC650F-4201-90DD-745B-D1FE7E96976A}"/>
              </a:ext>
            </a:extLst>
          </p:cNvPr>
          <p:cNvSpPr txBox="1"/>
          <p:nvPr/>
        </p:nvSpPr>
        <p:spPr>
          <a:xfrm>
            <a:off x="1035834" y="5179773"/>
            <a:ext cx="2071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Outline your Achievements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D8D28A-372E-27E2-808E-B3C550967F8A}"/>
              </a:ext>
            </a:extLst>
          </p:cNvPr>
          <p:cNvSpPr txBox="1"/>
          <p:nvPr/>
        </p:nvSpPr>
        <p:spPr>
          <a:xfrm>
            <a:off x="3257993" y="5137272"/>
            <a:ext cx="2612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Quantify your Accomplishments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DF4161-FAD8-6EAC-66A2-551211ACAA00}"/>
              </a:ext>
            </a:extLst>
          </p:cNvPr>
          <p:cNvSpPr txBox="1"/>
          <p:nvPr/>
        </p:nvSpPr>
        <p:spPr>
          <a:xfrm>
            <a:off x="6214101" y="5179773"/>
            <a:ext cx="2071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Use bullet points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1EF0D9-332E-49B3-AE3F-6BB443473235}"/>
              </a:ext>
            </a:extLst>
          </p:cNvPr>
          <p:cNvSpPr txBox="1"/>
          <p:nvPr/>
        </p:nvSpPr>
        <p:spPr>
          <a:xfrm>
            <a:off x="8795723" y="5278167"/>
            <a:ext cx="2071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Plug-in Keywords</a:t>
            </a:r>
            <a:endParaRPr lang="en-US" sz="2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5CF5EB-EA2C-A539-245E-78D271DEF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417" y="4214559"/>
            <a:ext cx="1438275" cy="904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0C03E3-4F1D-2DFA-6E2A-D4E37646D9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609" y="4247589"/>
            <a:ext cx="1104900" cy="8286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7D2AD7-5C71-B68E-2306-8A7E6B5DAF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5723" y="4214559"/>
            <a:ext cx="1133475" cy="111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/>
      <p:bldP spid="14" grpId="0"/>
      <p:bldP spid="19" grpId="0"/>
      <p:bldP spid="20" grpId="0"/>
      <p:bldP spid="21" grpId="0"/>
      <p:bldP spid="2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228</TotalTime>
  <Words>284</Words>
  <Application>Microsoft Office PowerPoint</Application>
  <PresentationFormat>Widescreen</PresentationFormat>
  <Paragraphs>47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Garamond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Activity: Resume Making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</dc:creator>
  <cp:lastModifiedBy>purnima.9990@gmail.com</cp:lastModifiedBy>
  <cp:revision>11</cp:revision>
  <dcterms:created xsi:type="dcterms:W3CDTF">2023-07-03T07:44:42Z</dcterms:created>
  <dcterms:modified xsi:type="dcterms:W3CDTF">2023-12-19T18:59:41Z</dcterms:modified>
</cp:coreProperties>
</file>